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66" r:id="rId4"/>
    <p:sldId id="264" r:id="rId5"/>
    <p:sldId id="259" r:id="rId6"/>
    <p:sldId id="260" r:id="rId7"/>
    <p:sldId id="261" r:id="rId8"/>
    <p:sldId id="262" r:id="rId9"/>
    <p:sldId id="263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5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怜悯人的主</a:t>
            </a: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r>
              <a:rPr lang="en-US" alt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30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日～</a:t>
            </a:r>
            <a:r>
              <a:rPr lang="en-US" alt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r>
              <a:rPr lang="en-US" alt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</a:t>
            </a:r>
            <a:endPara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安徽省亳州市利辛县</a:t>
            </a:r>
            <a:endPara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新加坡</a:t>
            </a:r>
            <a:r>
              <a:rPr lang="en-US" altLang="zh-CN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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广州</a:t>
            </a:r>
            <a:endPara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  <a:sym typeface="Wingdings" panose="05000000000000000000" pitchFamily="2" charset="2"/>
            </a:endParaRPr>
          </a:p>
          <a:p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广州</a:t>
            </a:r>
            <a:r>
              <a:rPr lang="en-US" altLang="zh-CN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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阜阳</a:t>
            </a:r>
            <a:endPara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  <a:sym typeface="Wingdings" panose="05000000000000000000" pitchFamily="2" charset="2"/>
            </a:endParaRPr>
          </a:p>
          <a:p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阜阳</a:t>
            </a:r>
            <a:r>
              <a:rPr lang="en-US" altLang="zh-CN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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利辛</a:t>
            </a: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03" y="0"/>
            <a:ext cx="106206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27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怜悯人的主</a:t>
            </a: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利辛之行反思</a:t>
            </a:r>
            <a:r>
              <a:rPr lang="en-US" altLang="zh-CN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-2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神话语上的恩赐（方法；信息）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为主摆上的心志（时间；金钱）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国度宣教的预备（方法；实践）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属灵生命的成长（己；家；国）</a:t>
            </a:r>
            <a:endParaRPr 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668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9800"/>
            <a:ext cx="8229600" cy="685800"/>
          </a:xfrm>
        </p:spPr>
        <p:txBody>
          <a:bodyPr>
            <a:normAutofit/>
          </a:bodyPr>
          <a:lstStyle/>
          <a:p>
            <a:pPr algn="r"/>
            <a:r>
              <a:rPr lang="en-US" altLang="zh-CN" sz="2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CN" altLang="en-US" sz="2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归主道归主怀抱</a:t>
            </a:r>
            <a:r>
              <a:rPr lang="en-US" altLang="zh-CN" sz="2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endParaRPr 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91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四顾茫茫黑暗笼罩大地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心灵空虚万众大地流离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恳求我主宝座发出真光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普照万众普照大地四方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浮生如烟雾消失永不返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唯独我主旨意永长存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求主用我继先圣奋见证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领吾民归主道归主怀抱</a:t>
            </a:r>
            <a:endParaRPr 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7217"/>
            <a:ext cx="9144000" cy="712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73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怜悯人的主</a:t>
            </a: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r>
              <a:rPr lang="en-US" alt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30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日～</a:t>
            </a:r>
            <a:r>
              <a:rPr lang="en-US" alt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r>
              <a:rPr lang="en-US" alt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</a:t>
            </a:r>
            <a:endPara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安徽省亳州市利辛县</a:t>
            </a:r>
            <a:endPara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新加坡</a:t>
            </a:r>
            <a:r>
              <a:rPr lang="en-US" altLang="zh-CN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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广州</a:t>
            </a:r>
            <a:endPara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  <a:sym typeface="Wingdings" panose="05000000000000000000" pitchFamily="2" charset="2"/>
            </a:endParaRPr>
          </a:p>
          <a:p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广州</a:t>
            </a:r>
            <a:r>
              <a:rPr lang="en-US" altLang="zh-CN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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阜阳</a:t>
            </a:r>
            <a:endPara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  <a:sym typeface="Wingdings" panose="05000000000000000000" pitchFamily="2" charset="2"/>
            </a:endParaRPr>
          </a:p>
          <a:p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阜阳</a:t>
            </a:r>
            <a:r>
              <a:rPr lang="en-US" altLang="zh-CN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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利辛</a:t>
            </a: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09529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23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怜悯人的主</a:t>
            </a: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r>
              <a:rPr lang="en-US" alt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30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日～</a:t>
            </a:r>
            <a:r>
              <a:rPr lang="en-US" alt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r>
              <a:rPr lang="en-US" alt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</a:t>
            </a:r>
            <a:endPara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安徽省亳州市利辛县</a:t>
            </a:r>
            <a:endPara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新加坡</a:t>
            </a:r>
            <a:r>
              <a:rPr lang="en-US" altLang="zh-CN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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广州</a:t>
            </a:r>
            <a:endPara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  <a:sym typeface="Wingdings" panose="05000000000000000000" pitchFamily="2" charset="2"/>
            </a:endParaRPr>
          </a:p>
          <a:p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广州</a:t>
            </a:r>
            <a:r>
              <a:rPr lang="en-US" altLang="zh-CN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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阜阳</a:t>
            </a:r>
            <a:endPara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  <a:sym typeface="Wingdings" panose="05000000000000000000" pitchFamily="2" charset="2"/>
            </a:endParaRPr>
          </a:p>
          <a:p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阜阳</a:t>
            </a:r>
            <a:r>
              <a:rPr lang="en-US" altLang="zh-CN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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利辛</a:t>
            </a: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033"/>
            <a:ext cx="10883967" cy="684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14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怜悯人的主</a:t>
            </a: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r>
              <a:rPr lang="en-US" altLang="zh-CN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30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日～</a:t>
            </a:r>
            <a:r>
              <a:rPr lang="en-US" altLang="zh-CN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r>
              <a:rPr lang="en-US" altLang="zh-CN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</a:t>
            </a:r>
            <a:endParaRPr lang="en-US" altLang="zh-CN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安徽省亳州市利辛县</a:t>
            </a:r>
            <a:endParaRPr lang="en-US" altLang="zh-CN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新加坡</a:t>
            </a:r>
            <a:r>
              <a:rPr lang="en-US" altLang="zh-CN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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广州</a:t>
            </a:r>
            <a:endParaRPr lang="en-US" altLang="zh-CN" sz="3600" b="1" dirty="0">
              <a:latin typeface="Microsoft YaHei UI" panose="020B0503020204020204" pitchFamily="34" charset="-122"/>
              <a:ea typeface="Microsoft YaHei UI" panose="020B0503020204020204" pitchFamily="34" charset="-122"/>
              <a:sym typeface="Wingdings" panose="05000000000000000000" pitchFamily="2" charset="2"/>
            </a:endParaRPr>
          </a:p>
          <a:p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广州</a:t>
            </a:r>
            <a:r>
              <a:rPr lang="en-US" altLang="zh-CN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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阜阳</a:t>
            </a:r>
            <a:endParaRPr lang="en-US" altLang="zh-CN" sz="3600" b="1" dirty="0">
              <a:latin typeface="Microsoft YaHei UI" panose="020B0503020204020204" pitchFamily="34" charset="-122"/>
              <a:ea typeface="Microsoft YaHei UI" panose="020B0503020204020204" pitchFamily="34" charset="-122"/>
              <a:sym typeface="Wingdings" panose="05000000000000000000" pitchFamily="2" charset="2"/>
            </a:endParaRPr>
          </a:p>
          <a:p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阜阳</a:t>
            </a:r>
            <a:r>
              <a:rPr lang="en-US" altLang="zh-CN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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利辛</a:t>
            </a:r>
            <a:endParaRPr 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153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怜悯人的主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30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日～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安徽省亳州市利辛县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新加坡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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广州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Wingdings" panose="05000000000000000000" pitchFamily="2" charset="2"/>
            </a:endParaRPr>
          </a:p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广州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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阜阳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Wingdings" panose="05000000000000000000" pitchFamily="2" charset="2"/>
            </a:endParaRPr>
          </a:p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阜阳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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利辛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026" name="Picture 2" descr="C:\Users\josephfu061224\Downloads\1048308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73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怜悯人的主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30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日～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安徽省亳州市利辛县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新加坡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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广州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Wingdings" panose="05000000000000000000" pitchFamily="2" charset="2"/>
            </a:endParaRPr>
          </a:p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广州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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阜阳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Wingdings" panose="05000000000000000000" pitchFamily="2" charset="2"/>
            </a:endParaRPr>
          </a:p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阜阳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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利辛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02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怜悯人的主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30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日～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安徽省亳州市利辛县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新加坡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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广州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Wingdings" panose="05000000000000000000" pitchFamily="2" charset="2"/>
            </a:endParaRPr>
          </a:p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广州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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阜阳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Wingdings" panose="05000000000000000000" pitchFamily="2" charset="2"/>
            </a:endParaRPr>
          </a:p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阜阳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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利辛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381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怜悯人的主</a:t>
            </a: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</a:t>
            </a:r>
            <a:r>
              <a:rPr lang="en-US" altLang="zh-CN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6:34 </a:t>
            </a: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耶稣出来，见有许多的人，就</a:t>
            </a:r>
            <a:r>
              <a:rPr lang="zh-CN" altLang="en-US" sz="4800" b="1" u="sng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怜悯</a:t>
            </a: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他们。因为他们如同羊没有牧人一般。于是开口教训他们许多道理。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791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怜悯人的主</a:t>
            </a: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利辛之行反思</a:t>
            </a:r>
            <a:r>
              <a:rPr lang="en-US" altLang="zh-CN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-1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渴慕的讲道人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为主摆上的传道人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家庭教会在话语上的缺乏（租用讲道人；十字架的信息；管家使命）</a:t>
            </a:r>
            <a:endParaRPr 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8664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541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Microsoft YaHei UI</vt:lpstr>
      <vt:lpstr>Arial</vt:lpstr>
      <vt:lpstr>Calibri</vt:lpstr>
      <vt:lpstr>Wingdings</vt:lpstr>
      <vt:lpstr>Office Theme</vt:lpstr>
      <vt:lpstr>怜悯人的主</vt:lpstr>
      <vt:lpstr>怜悯人的主</vt:lpstr>
      <vt:lpstr>怜悯人的主</vt:lpstr>
      <vt:lpstr>怜悯人的主</vt:lpstr>
      <vt:lpstr>怜悯人的主</vt:lpstr>
      <vt:lpstr>怜悯人的主</vt:lpstr>
      <vt:lpstr>怜悯人的主</vt:lpstr>
      <vt:lpstr>怜悯人的主</vt:lpstr>
      <vt:lpstr>怜悯人的主</vt:lpstr>
      <vt:lpstr>怜悯人的主</vt:lpstr>
      <vt:lpstr>《归主道归主怀抱》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怜悯人的主</dc:title>
  <dc:creator>josephfu061224</dc:creator>
  <cp:lastModifiedBy>Frank Cao</cp:lastModifiedBy>
  <cp:revision>9</cp:revision>
  <dcterms:created xsi:type="dcterms:W3CDTF">2006-08-16T00:00:00Z</dcterms:created>
  <dcterms:modified xsi:type="dcterms:W3CDTF">2018-12-09T14:22:07Z</dcterms:modified>
</cp:coreProperties>
</file>